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4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lexagroup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74A5-2276-C24A-9C7E-3F25F3910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HOUSTON REAL ESTATE </a:t>
            </a:r>
            <a:br>
              <a:rPr lang="en-US" sz="3600" dirty="0"/>
            </a:br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QUARTER ACTIVITY</a:t>
            </a:r>
            <a:br>
              <a:rPr lang="en-US" sz="3600" dirty="0"/>
            </a:br>
            <a:r>
              <a:rPr lang="en-US" sz="3600" dirty="0"/>
              <a:t>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BF21-603F-4D44-8028-8DEEEF07A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ZIP CODE 77035 </a:t>
            </a:r>
          </a:p>
        </p:txBody>
      </p:sp>
      <p:pic>
        <p:nvPicPr>
          <p:cNvPr id="6" name="Picture 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068194BF-760E-9044-9083-D700D5A1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14" y="598417"/>
            <a:ext cx="2301647" cy="1342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A6319-63A0-154E-99A1-8314268024CF}"/>
              </a:ext>
            </a:extLst>
          </p:cNvPr>
          <p:cNvSpPr txBox="1"/>
          <p:nvPr/>
        </p:nvSpPr>
        <p:spPr>
          <a:xfrm>
            <a:off x="782751" y="475834"/>
            <a:ext cx="230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Presented by: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904AA-E84F-3441-8B17-0FE26A09BBDB}"/>
              </a:ext>
            </a:extLst>
          </p:cNvPr>
          <p:cNvSpPr txBox="1"/>
          <p:nvPr/>
        </p:nvSpPr>
        <p:spPr>
          <a:xfrm>
            <a:off x="442913" y="5606990"/>
            <a:ext cx="298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www.ralexagroup.com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713.705.0086 Office</a:t>
            </a:r>
          </a:p>
        </p:txBody>
      </p:sp>
    </p:spTree>
    <p:extLst>
      <p:ext uri="{BB962C8B-B14F-4D97-AF65-F5344CB8AC3E}">
        <p14:creationId xmlns:p14="http://schemas.microsoft.com/office/powerpoint/2010/main" val="214666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516739"/>
              </p:ext>
            </p:extLst>
          </p:nvPr>
        </p:nvGraphicFramePr>
        <p:xfrm>
          <a:off x="677334" y="1930401"/>
          <a:ext cx="9151740" cy="431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860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4177442856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</a:tblGrid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Fontenelle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$238,000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Dryad Drive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McKnight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$248,000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Spellman 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Greenwillow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$259,000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Endicott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$261,000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Mcknight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$265,500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Bellfort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$267,400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McKnight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Bellfort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$289,000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572960"/>
              </p:ext>
            </p:extLst>
          </p:nvPr>
        </p:nvGraphicFramePr>
        <p:xfrm>
          <a:off x="677334" y="1930401"/>
          <a:ext cx="9151740" cy="417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860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4177442856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1016860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</a:tblGrid>
              <a:tr h="358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Hummingbird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$291,500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Endicott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$294,000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Briarbend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$312,000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58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Gaymoor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$334,200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$337,000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Greenwillow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$339,000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 Sec 06 Rep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Briarbend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 Sec 05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Kingfisher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$420,000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Omeara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$607,000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Meadows Sec 08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Hazelton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$705,000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7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76986"/>
              </p:ext>
            </p:extLst>
          </p:nvPr>
        </p:nvGraphicFramePr>
        <p:xfrm>
          <a:off x="677334" y="1930400"/>
          <a:ext cx="7736679" cy="445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Hillcroft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$209,500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Bellfort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$213,000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Mcknight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Duxbury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Braewick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$219,900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$224,950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Greencraig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$224,999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Willowisp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Duxbury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Duxbury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06483"/>
              </p:ext>
            </p:extLst>
          </p:nvPr>
        </p:nvGraphicFramePr>
        <p:xfrm>
          <a:off x="677334" y="1930400"/>
          <a:ext cx="7736679" cy="445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Bellfort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$226,000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Landsdowne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Beaudry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Stillbrooke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Belrose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Mcknight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Hazelton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$238,000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WILLOWBEND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Renwick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$239,400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Bellfort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Beaudry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26403"/>
              </p:ext>
            </p:extLst>
          </p:nvPr>
        </p:nvGraphicFramePr>
        <p:xfrm>
          <a:off x="677334" y="1930401"/>
          <a:ext cx="7736679" cy="456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859631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53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Southminster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$249,990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$249,999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Ashcroft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Braewick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Atwell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$258,800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Beaudry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$259,900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$260,910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Greencraig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Effingham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$268,000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66023"/>
              </p:ext>
            </p:extLst>
          </p:nvPr>
        </p:nvGraphicFramePr>
        <p:xfrm>
          <a:off x="677334" y="1930401"/>
          <a:ext cx="8109477" cy="462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53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9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Starkridge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Tonawanda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Ludington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9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Hummingbird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$276,000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$277,875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$284,500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Burlinghall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 R/P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Cerritos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$288,000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Arboles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Ludington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483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04564"/>
              </p:ext>
            </p:extLst>
          </p:nvPr>
        </p:nvGraphicFramePr>
        <p:xfrm>
          <a:off x="677334" y="1930401"/>
          <a:ext cx="8109477" cy="432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53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901053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BELLFORT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$289,900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Redstart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Sanford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Kingfisher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$299,500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Kingfisher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$299,500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Spellman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$299,900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 Sec 05 R/P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Willowbend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$299,900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Omeara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Meadows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$303,000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8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66102"/>
              </p:ext>
            </p:extLst>
          </p:nvPr>
        </p:nvGraphicFramePr>
        <p:xfrm>
          <a:off x="677334" y="1930401"/>
          <a:ext cx="8866719" cy="431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191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Briarbend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$298,700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 Sec 05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 Springs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$368,500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Willowgrove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$534,900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Meadows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 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Stones Throw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Braewick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$169,600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Effingham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 Sec 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Effingham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Dunlap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$243,800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838897"/>
              </p:ext>
            </p:extLst>
          </p:nvPr>
        </p:nvGraphicFramePr>
        <p:xfrm>
          <a:off x="677334" y="1930401"/>
          <a:ext cx="8866719" cy="431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191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  <a:gridCol w="985191">
                  <a:extLst>
                    <a:ext uri="{9D8B030D-6E8A-4147-A177-3AD203B41FA5}">
                      <a16:colId xmlns:a16="http://schemas.microsoft.com/office/drawing/2014/main" val="3382590119"/>
                    </a:ext>
                  </a:extLst>
                </a:gridCol>
              </a:tblGrid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Belrose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$279,500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Bend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Waxwing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 Sec 06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Creekbend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$339,900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Waynesboro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Meadows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$115,400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Southwood Courts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Southwood Courts Sec 01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$165,000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$167,500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Warm Springs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$177,500 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Hillcroft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46C1-F2E7-1343-9428-47EB01A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Real Estate </a:t>
            </a:r>
            <a:br>
              <a:rPr lang="en-US" dirty="0"/>
            </a:b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Activity – Zip Code 77035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B2A8-7B41-614C-AAB6-E090DD7D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311276"/>
              </p:ext>
            </p:extLst>
          </p:nvPr>
        </p:nvGraphicFramePr>
        <p:xfrm>
          <a:off x="677334" y="1930401"/>
          <a:ext cx="9151736" cy="431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967">
                  <a:extLst>
                    <a:ext uri="{9D8B030D-6E8A-4147-A177-3AD203B41FA5}">
                      <a16:colId xmlns:a16="http://schemas.microsoft.com/office/drawing/2014/main" val="3181758434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1655059625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2751468205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4243960904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2435709473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2209427016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1855480931"/>
                    </a:ext>
                  </a:extLst>
                </a:gridCol>
                <a:gridCol w="1143967">
                  <a:extLst>
                    <a:ext uri="{9D8B030D-6E8A-4147-A177-3AD203B41FA5}">
                      <a16:colId xmlns:a16="http://schemas.microsoft.com/office/drawing/2014/main" val="109948146"/>
                    </a:ext>
                  </a:extLst>
                </a:gridCol>
              </a:tblGrid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Street 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City/Location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Zip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List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Close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Subdivision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554293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82363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South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708850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Cerritos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 Sec 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655089"/>
                  </a:ext>
                </a:extLst>
              </a:tr>
              <a:tr h="37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 East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Stones Throw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55759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Burlinghall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Westbury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657276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Braewick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$220,550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6532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Willowbrook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51344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Hillcroft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992845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$227,000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 Sec 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322552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Parkwest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 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218462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Sanford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Oak Manor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06370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85065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D9561F78-E12D-CF47-8BD4-F5E511C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66" y="5479622"/>
            <a:ext cx="2362934" cy="1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90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1280</Words>
  <Application>Microsoft Macintosh PowerPoint</Application>
  <PresentationFormat>Widescreen</PresentationFormat>
  <Paragraphs>880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HOUSTON REAL ESTATE  4TH QUARTER ACTIVITY 2018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  <vt:lpstr>Houston Real Estate  4th Quarter Activity – Zip Code 77035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REAL ESTATE  4TH QUARTER ACTIVITY</dc:title>
  <dc:creator>Microsoft Office User</dc:creator>
  <cp:lastModifiedBy>Microsoft Office User</cp:lastModifiedBy>
  <cp:revision>13</cp:revision>
  <dcterms:created xsi:type="dcterms:W3CDTF">2018-12-22T00:54:10Z</dcterms:created>
  <dcterms:modified xsi:type="dcterms:W3CDTF">2018-12-22T01:21:41Z</dcterms:modified>
</cp:coreProperties>
</file>